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1997075" y="1095856"/>
            <a:ext cx="6400799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800"/>
            </a:lvl1pPr>
            <a:lvl2pPr lvl="1">
              <a:spcBef>
                <a:spcPts val="0"/>
              </a:spcBef>
              <a:buSzPct val="100000"/>
              <a:defRPr b="1" sz="4800"/>
            </a:lvl2pPr>
            <a:lvl3pPr lvl="2">
              <a:spcBef>
                <a:spcPts val="0"/>
              </a:spcBef>
              <a:buSzPct val="100000"/>
              <a:defRPr b="1" sz="4800"/>
            </a:lvl3pPr>
            <a:lvl4pPr lvl="3">
              <a:spcBef>
                <a:spcPts val="0"/>
              </a:spcBef>
              <a:buSzPct val="100000"/>
              <a:defRPr b="1" sz="4800"/>
            </a:lvl4pPr>
            <a:lvl5pPr lvl="4">
              <a:spcBef>
                <a:spcPts val="0"/>
              </a:spcBef>
              <a:buSzPct val="100000"/>
              <a:defRPr b="1" sz="4800"/>
            </a:lvl5pPr>
            <a:lvl6pPr lvl="5">
              <a:spcBef>
                <a:spcPts val="0"/>
              </a:spcBef>
              <a:buSzPct val="100000"/>
              <a:defRPr b="1" sz="4800"/>
            </a:lvl6pPr>
            <a:lvl7pPr lvl="6">
              <a:spcBef>
                <a:spcPts val="0"/>
              </a:spcBef>
              <a:buSzPct val="100000"/>
              <a:defRPr b="1" sz="4800"/>
            </a:lvl7pPr>
            <a:lvl8pPr lvl="7">
              <a:spcBef>
                <a:spcPts val="0"/>
              </a:spcBef>
              <a:buSzPct val="100000"/>
              <a:defRPr b="1" sz="4800"/>
            </a:lvl8pPr>
            <a:lvl9pPr lvl="8"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997075" y="2251802"/>
            <a:ext cx="6400799" cy="87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Shape 17"/>
          <p:cNvSpPr/>
          <p:nvPr/>
        </p:nvSpPr>
        <p:spPr>
          <a:xfrm>
            <a:off x="0" y="0"/>
            <a:ext cx="31352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175" y="0"/>
            <a:ext cx="635000" cy="609600"/>
          </a:xfrm>
          <a:custGeom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3175" y="1916906"/>
            <a:ext cx="635000" cy="611981"/>
          </a:xfrm>
          <a:custGeom>
            <a:pathLst>
              <a:path extrusionOk="0" h="514" w="400">
                <a:moveTo>
                  <a:pt x="400" y="0"/>
                </a:moveTo>
                <a:lnTo>
                  <a:pt x="0" y="0"/>
                </a:lnTo>
                <a:lnTo>
                  <a:pt x="0" y="514"/>
                </a:lnTo>
                <a:lnTo>
                  <a:pt x="2" y="514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3175" y="1307306"/>
            <a:ext cx="635000" cy="609600"/>
          </a:xfrm>
          <a:custGeom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52400" y="1307306"/>
            <a:ext cx="1317625" cy="609600"/>
          </a:xfrm>
          <a:custGeom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52400" y="3226593"/>
            <a:ext cx="1317625" cy="609600"/>
          </a:xfrm>
          <a:custGeom>
            <a:pathLst>
              <a:path extrusionOk="0" h="512" w="830">
                <a:moveTo>
                  <a:pt x="830" y="0"/>
                </a:moveTo>
                <a:lnTo>
                  <a:pt x="398" y="0"/>
                </a:ln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52400" y="2614612"/>
            <a:ext cx="1317625" cy="611981"/>
          </a:xfrm>
          <a:custGeom>
            <a:pathLst>
              <a:path extrusionOk="0" h="514" w="830">
                <a:moveTo>
                  <a:pt x="432" y="0"/>
                </a:moveTo>
                <a:lnTo>
                  <a:pt x="0" y="0"/>
                </a:lnTo>
                <a:lnTo>
                  <a:pt x="398" y="514"/>
                </a:lnTo>
                <a:lnTo>
                  <a:pt x="830" y="514"/>
                </a:lnTo>
                <a:lnTo>
                  <a:pt x="432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984250" y="2614612"/>
            <a:ext cx="1322387" cy="611981"/>
          </a:xfrm>
          <a:custGeom>
            <a:pathLst>
              <a:path extrusionOk="0" h="514" w="833">
                <a:moveTo>
                  <a:pt x="399" y="514"/>
                </a:moveTo>
                <a:lnTo>
                  <a:pt x="833" y="514"/>
                </a:lnTo>
                <a:lnTo>
                  <a:pt x="435" y="0"/>
                </a:lnTo>
                <a:lnTo>
                  <a:pt x="0" y="0"/>
                </a:lnTo>
                <a:lnTo>
                  <a:pt x="399" y="51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3175" y="2614612"/>
            <a:ext cx="635000" cy="611981"/>
          </a:xfrm>
          <a:custGeom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984250" y="4533900"/>
            <a:ext cx="1322387" cy="609600"/>
          </a:xfrm>
          <a:custGeom>
            <a:pathLst>
              <a:path extrusionOk="0" h="512" w="833">
                <a:moveTo>
                  <a:pt x="399" y="0"/>
                </a:moveTo>
                <a:lnTo>
                  <a:pt x="0" y="512"/>
                </a:ln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984250" y="3924300"/>
            <a:ext cx="1322387" cy="609600"/>
          </a:xfrm>
          <a:custGeom>
            <a:pathLst>
              <a:path extrusionOk="0" h="512" w="833">
                <a:moveTo>
                  <a:pt x="435" y="0"/>
                </a:moveTo>
                <a:lnTo>
                  <a:pt x="0" y="0"/>
                </a:lnTo>
                <a:lnTo>
                  <a:pt x="399" y="512"/>
                </a:lnTo>
                <a:lnTo>
                  <a:pt x="833" y="512"/>
                </a:lnTo>
                <a:lnTo>
                  <a:pt x="435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820863" y="3924300"/>
            <a:ext cx="1317625" cy="609600"/>
          </a:xfrm>
          <a:custGeom>
            <a:pathLst>
              <a:path extrusionOk="0" h="512" w="830">
                <a:moveTo>
                  <a:pt x="434" y="0"/>
                </a:moveTo>
                <a:lnTo>
                  <a:pt x="0" y="0"/>
                </a:lnTo>
                <a:lnTo>
                  <a:pt x="398" y="512"/>
                </a:lnTo>
                <a:lnTo>
                  <a:pt x="830" y="512"/>
                </a:lnTo>
                <a:lnTo>
                  <a:pt x="434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3175" y="609600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52400" y="1916906"/>
            <a:ext cx="1317625" cy="611981"/>
          </a:xfrm>
          <a:custGeom>
            <a:pathLst>
              <a:path extrusionOk="0" h="514" w="830">
                <a:moveTo>
                  <a:pt x="0" y="514"/>
                </a:moveTo>
                <a:lnTo>
                  <a:pt x="432" y="514"/>
                </a:lnTo>
                <a:lnTo>
                  <a:pt x="830" y="0"/>
                </a:lnTo>
                <a:lnTo>
                  <a:pt x="398" y="0"/>
                </a:lnTo>
                <a:lnTo>
                  <a:pt x="0" y="514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984250" y="3226593"/>
            <a:ext cx="1322387" cy="609600"/>
          </a:xfrm>
          <a:custGeom>
            <a:pathLst>
              <a:path extrusionOk="0" h="512" w="833">
                <a:moveTo>
                  <a:pt x="0" y="512"/>
                </a:moveTo>
                <a:lnTo>
                  <a:pt x="435" y="512"/>
                </a:lnTo>
                <a:lnTo>
                  <a:pt x="833" y="0"/>
                </a:lnTo>
                <a:lnTo>
                  <a:pt x="399" y="0"/>
                </a:lnTo>
                <a:lnTo>
                  <a:pt x="0" y="512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3175" y="3226593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820863" y="4533900"/>
            <a:ext cx="1317625" cy="609600"/>
          </a:xfrm>
          <a:custGeom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4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152400" y="4533900"/>
            <a:ext cx="1317625" cy="609600"/>
          </a:xfrm>
          <a:custGeom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175" y="4533900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3175" y="3924300"/>
            <a:ext cx="635000" cy="609600"/>
          </a:xfrm>
          <a:custGeom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52400" y="3924300"/>
            <a:ext cx="1317625" cy="609600"/>
          </a:xfrm>
          <a:custGeom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7415211" y="0"/>
            <a:ext cx="1555750" cy="612226"/>
          </a:xfrm>
          <a:custGeom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8397875" y="1310183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397875" y="1920392"/>
            <a:ext cx="746125" cy="610209"/>
          </a:xfrm>
          <a:custGeom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8397875" y="2017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397875" y="612225"/>
            <a:ext cx="746125" cy="607183"/>
          </a:xfrm>
          <a:custGeom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7415211" y="612225"/>
            <a:ext cx="1555750" cy="610209"/>
          </a:xfrm>
          <a:custGeom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200150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7415211" y="0"/>
            <a:ext cx="1555750" cy="612226"/>
          </a:xfrm>
          <a:custGeom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8397875" y="1310183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8397875" y="1920392"/>
            <a:ext cx="746125" cy="610209"/>
          </a:xfrm>
          <a:custGeom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415211" y="612225"/>
            <a:ext cx="1555750" cy="610209"/>
          </a:xfrm>
          <a:custGeom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2800"/>
            </a:lvl1pPr>
            <a:lvl2pPr lvl="1">
              <a:spcBef>
                <a:spcPts val="0"/>
              </a:spcBef>
              <a:defRPr sz="2400"/>
            </a:lvl2pPr>
            <a:lvl3pPr lvl="2">
              <a:spcBef>
                <a:spcPts val="0"/>
              </a:spcBef>
              <a:defRPr sz="2000"/>
            </a:lvl3pPr>
            <a:lvl4pPr lvl="3">
              <a:spcBef>
                <a:spcPts val="0"/>
              </a:spcBef>
              <a:defRPr sz="1800"/>
            </a:lvl4pPr>
            <a:lvl5pPr lvl="4">
              <a:spcBef>
                <a:spcPts val="0"/>
              </a:spcBef>
              <a:defRPr sz="1800"/>
            </a:lvl5pPr>
            <a:lvl6pPr lvl="5">
              <a:spcBef>
                <a:spcPts val="0"/>
              </a:spcBef>
              <a:defRPr sz="1800"/>
            </a:lvl6pPr>
            <a:lvl7pPr lvl="6">
              <a:spcBef>
                <a:spcPts val="0"/>
              </a:spcBef>
              <a:defRPr sz="1800"/>
            </a:lvl7pPr>
            <a:lvl8pPr lvl="7">
              <a:spcBef>
                <a:spcPts val="0"/>
              </a:spcBef>
              <a:defRPr sz="1800"/>
            </a:lvl8pPr>
            <a:lvl9pPr lvl="8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2800"/>
            </a:lvl1pPr>
            <a:lvl2pPr lvl="1">
              <a:spcBef>
                <a:spcPts val="0"/>
              </a:spcBef>
              <a:defRPr sz="2400"/>
            </a:lvl2pPr>
            <a:lvl3pPr lvl="2">
              <a:spcBef>
                <a:spcPts val="0"/>
              </a:spcBef>
              <a:defRPr sz="2000"/>
            </a:lvl3pPr>
            <a:lvl4pPr lvl="3">
              <a:spcBef>
                <a:spcPts val="0"/>
              </a:spcBef>
              <a:defRPr sz="1800"/>
            </a:lvl4pPr>
            <a:lvl5pPr lvl="4">
              <a:spcBef>
                <a:spcPts val="0"/>
              </a:spcBef>
              <a:defRPr sz="1800"/>
            </a:lvl5pPr>
            <a:lvl6pPr lvl="5">
              <a:spcBef>
                <a:spcPts val="0"/>
              </a:spcBef>
              <a:defRPr sz="1800"/>
            </a:lvl6pPr>
            <a:lvl7pPr lvl="6">
              <a:spcBef>
                <a:spcPts val="0"/>
              </a:spcBef>
              <a:defRPr sz="1800"/>
            </a:lvl7pPr>
            <a:lvl8pPr lvl="7">
              <a:spcBef>
                <a:spcPts val="0"/>
              </a:spcBef>
              <a:defRPr sz="1800"/>
            </a:lvl8pPr>
            <a:lvl9pPr lvl="8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7" name="Shape 57"/>
          <p:cNvSpPr/>
          <p:nvPr/>
        </p:nvSpPr>
        <p:spPr>
          <a:xfrm>
            <a:off x="7415211" y="0"/>
            <a:ext cx="1555750" cy="612226"/>
          </a:xfrm>
          <a:custGeom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397875" y="1310183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8397875" y="1920392"/>
            <a:ext cx="746125" cy="610209"/>
          </a:xfrm>
          <a:custGeom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415211" y="612225"/>
            <a:ext cx="1555750" cy="610209"/>
          </a:xfrm>
          <a:custGeom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/>
          <p:nvPr/>
        </p:nvSpPr>
        <p:spPr>
          <a:xfrm>
            <a:off x="3175" y="2614612"/>
            <a:ext cx="635000" cy="611981"/>
          </a:xfrm>
          <a:custGeom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3175" y="3226593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2400" y="4533900"/>
            <a:ext cx="1317625" cy="609600"/>
          </a:xfrm>
          <a:custGeom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52400" y="3924300"/>
            <a:ext cx="1317625" cy="609600"/>
          </a:xfrm>
          <a:custGeom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415211" y="0"/>
            <a:ext cx="1555750" cy="612226"/>
          </a:xfrm>
          <a:custGeom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8397875" y="1310183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8397875" y="1920392"/>
            <a:ext cx="746125" cy="610209"/>
          </a:xfrm>
          <a:custGeom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7415211" y="612225"/>
            <a:ext cx="1555750" cy="610209"/>
          </a:xfrm>
          <a:custGeom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1574800" y="3320653"/>
            <a:ext cx="5486399" cy="51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5" name="Shape 75"/>
          <p:cNvSpPr/>
          <p:nvPr/>
        </p:nvSpPr>
        <p:spPr>
          <a:xfrm>
            <a:off x="3175" y="2614612"/>
            <a:ext cx="635000" cy="611981"/>
          </a:xfrm>
          <a:custGeom>
            <a:pathLst>
              <a:path extrusionOk="0" h="514" w="400">
                <a:moveTo>
                  <a:pt x="2" y="0"/>
                </a:moveTo>
                <a:lnTo>
                  <a:pt x="0" y="0"/>
                </a:lnTo>
                <a:lnTo>
                  <a:pt x="0" y="514"/>
                </a:lnTo>
                <a:lnTo>
                  <a:pt x="400" y="514"/>
                </a:lnTo>
                <a:lnTo>
                  <a:pt x="2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3175" y="3226593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52400" y="4533900"/>
            <a:ext cx="1317625" cy="609600"/>
          </a:xfrm>
          <a:custGeom>
            <a:pathLst>
              <a:path extrusionOk="0" h="512" w="830">
                <a:moveTo>
                  <a:pt x="398" y="0"/>
                </a:moveTo>
                <a:lnTo>
                  <a:pt x="0" y="512"/>
                </a:lnTo>
                <a:lnTo>
                  <a:pt x="432" y="512"/>
                </a:lnTo>
                <a:lnTo>
                  <a:pt x="830" y="0"/>
                </a:lnTo>
                <a:lnTo>
                  <a:pt x="398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52400" y="3924300"/>
            <a:ext cx="1317625" cy="609600"/>
          </a:xfrm>
          <a:custGeom>
            <a:pathLst>
              <a:path extrusionOk="0" h="512" w="830">
                <a:moveTo>
                  <a:pt x="398" y="512"/>
                </a:moveTo>
                <a:lnTo>
                  <a:pt x="830" y="512"/>
                </a:lnTo>
                <a:lnTo>
                  <a:pt x="432" y="0"/>
                </a:lnTo>
                <a:lnTo>
                  <a:pt x="0" y="0"/>
                </a:lnTo>
                <a:lnTo>
                  <a:pt x="398" y="51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415211" y="0"/>
            <a:ext cx="1555750" cy="612226"/>
          </a:xfrm>
          <a:custGeom>
            <a:pathLst>
              <a:path extrusionOk="0" h="607" w="980">
                <a:moveTo>
                  <a:pt x="510" y="607"/>
                </a:moveTo>
                <a:lnTo>
                  <a:pt x="980" y="0"/>
                </a:lnTo>
                <a:lnTo>
                  <a:pt x="470" y="0"/>
                </a:lnTo>
                <a:lnTo>
                  <a:pt x="0" y="607"/>
                </a:lnTo>
                <a:lnTo>
                  <a:pt x="510" y="607"/>
                </a:lnTo>
                <a:lnTo>
                  <a:pt x="510" y="607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8397875" y="1310183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97875" y="1920392"/>
            <a:ext cx="746125" cy="610209"/>
          </a:xfrm>
          <a:custGeom>
            <a:pathLst>
              <a:path extrusionOk="0" h="605" w="470">
                <a:moveTo>
                  <a:pt x="0" y="0"/>
                </a:moveTo>
                <a:lnTo>
                  <a:pt x="470" y="605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7415211" y="612225"/>
            <a:ext cx="1555750" cy="610209"/>
          </a:xfrm>
          <a:custGeom>
            <a:pathLst>
              <a:path extrusionOk="0" h="605" w="980">
                <a:moveTo>
                  <a:pt x="510" y="0"/>
                </a:moveTo>
                <a:lnTo>
                  <a:pt x="980" y="605"/>
                </a:lnTo>
                <a:lnTo>
                  <a:pt x="470" y="605"/>
                </a:lnTo>
                <a:lnTo>
                  <a:pt x="0" y="0"/>
                </a:lnTo>
                <a:lnTo>
                  <a:pt x="510" y="0"/>
                </a:lnTo>
                <a:lnTo>
                  <a:pt x="510" y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560"/>
              </a:spcBef>
              <a:buClr>
                <a:schemeClr val="lt1"/>
              </a:buClr>
              <a:buSzPct val="100000"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>
            <a:off x="0" y="0"/>
            <a:ext cx="3135299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3175" y="4533900"/>
            <a:ext cx="635000" cy="609600"/>
          </a:xfrm>
          <a:custGeom>
            <a:pathLst>
              <a:path extrusionOk="0" h="512" w="400">
                <a:moveTo>
                  <a:pt x="400" y="0"/>
                </a:moveTo>
                <a:lnTo>
                  <a:pt x="0" y="0"/>
                </a:lnTo>
                <a:lnTo>
                  <a:pt x="0" y="512"/>
                </a:lnTo>
                <a:lnTo>
                  <a:pt x="2" y="512"/>
                </a:lnTo>
                <a:lnTo>
                  <a:pt x="40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175" y="3924300"/>
            <a:ext cx="635000" cy="609600"/>
          </a:xfrm>
          <a:custGeom>
            <a:pathLst>
              <a:path extrusionOk="0" h="512" w="400">
                <a:moveTo>
                  <a:pt x="400" y="512"/>
                </a:moveTo>
                <a:lnTo>
                  <a:pt x="2" y="0"/>
                </a:lnTo>
                <a:lnTo>
                  <a:pt x="0" y="0"/>
                </a:lnTo>
                <a:lnTo>
                  <a:pt x="0" y="512"/>
                </a:lnTo>
                <a:lnTo>
                  <a:pt x="400" y="51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8397875" y="2017"/>
            <a:ext cx="746125" cy="610209"/>
          </a:xfrm>
          <a:custGeom>
            <a:pathLst>
              <a:path extrusionOk="0" h="605" w="470">
                <a:moveTo>
                  <a:pt x="470" y="0"/>
                </a:moveTo>
                <a:lnTo>
                  <a:pt x="0" y="605"/>
                </a:lnTo>
                <a:lnTo>
                  <a:pt x="470" y="605"/>
                </a:lnTo>
                <a:lnTo>
                  <a:pt x="470" y="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397875" y="612225"/>
            <a:ext cx="746125" cy="607183"/>
          </a:xfrm>
          <a:custGeom>
            <a:pathLst>
              <a:path extrusionOk="0" h="602" w="470">
                <a:moveTo>
                  <a:pt x="0" y="0"/>
                </a:moveTo>
                <a:lnTo>
                  <a:pt x="470" y="602"/>
                </a:lnTo>
                <a:lnTo>
                  <a:pt x="47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.xm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1997075" y="1095856"/>
            <a:ext cx="6400799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Nuestros Días Festivos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1997075" y="2251802"/>
            <a:ext cx="6400799" cy="87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Kurtis Bowen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 Navidad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En la navidad, Nosotros nos despiertamos en la mañana y abrimos regalos de navidad. Próximo nosotros desayunamos. Entonces vamos a ir a la casa de mis abuelos. Próximo cenar/almorzar con mis abuelos. Entonces vamos a la casa</a:t>
            </a:r>
          </a:p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437" y="1200150"/>
            <a:ext cx="2976122" cy="39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Centro de Julio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las Cuatro de Julio, Nosotros vamos a Kankakee. Próximo Nosotros preparar el barco para el río. Entonces, nosotros montar el barco. A las ocho y treinta, ver al show de fuegos artificiales (AKA: Fireworkos). Proximo vamos a la casa.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00825"/>
            <a:ext cx="4038599" cy="30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Cumpleaños 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En el cumpleaños nosotros celebramos con amigos y familia. Nosotros celebramos por comer el pastel. Hablamos con amigos y/o familia. Próximo abre los regalos para el cumpleaños. A veces, nosotros comemos el helado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150" y="1435850"/>
            <a:ext cx="3528699" cy="3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Nochevieja / El Año Nuevo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300"/>
              <a:t>En el Nochevieja, Nosotros no le gusta dormir. Nosotros fiesta todos los tiempo. A las doce, ver al televisión por al cuenta atrás del Año Nuevo. Cuando es el Año Nuevo, Nosotros celebramos con fuegos artificiales (AKA: Fireworkos) y dormimos</a:t>
            </a:r>
          </a:p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00" y="983737"/>
            <a:ext cx="6501001" cy="40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687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 Pascua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/>
              <a:t>En la Mañana, Nosotros Buscar para los huevos de pascua. Entonces nosotros abre los huevos de pascua para dulce. Próximo nosotros vamos a desayunamos. Despues de desayunar, Nosotros vamos a casa de mis abuelos para al celebración de Pascua. Despues de la celebracion de pascua, vamos a ir a la casa.</a:t>
            </a:r>
          </a:p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648200" y="1200150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675445"/>
            <a:ext cx="4038599" cy="267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1997075" y="1095856"/>
            <a:ext cx="6400799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Fin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1997075" y="2251802"/>
            <a:ext cx="6400799" cy="87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Mas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